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6" y="-7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38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9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9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2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6558-C177-4F06-8FAE-868E1C338E15}" type="datetimeFigureOut">
              <a:rPr lang="ko-KR" altLang="en-US" smtClean="0"/>
              <a:t>2023-08-01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3319" y="4936"/>
            <a:ext cx="9119409" cy="5138564"/>
            <a:chOff x="13319" y="4936"/>
            <a:chExt cx="9119409" cy="5138564"/>
          </a:xfrm>
        </p:grpSpPr>
        <p:pic>
          <p:nvPicPr>
            <p:cNvPr id="1026" name="Picture 2" descr="F:\2023\1110-12 PRS KOREA 2023\제작물\Promotion Template\PRS KOREA 2023 Promotion Template_16-9(New)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9" y="4936"/>
              <a:ext cx="9119409" cy="51385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그림 2">
              <a:extLst>
                <a:ext uri="{FF2B5EF4-FFF2-40B4-BE49-F238E27FC236}">
                  <a16:creationId xmlns:a16="http://schemas.microsoft.com/office/drawing/2014/main" xmlns="" id="{927D8FA4-B6CC-EC36-0862-FF0BA8CD82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4443958"/>
              <a:ext cx="576064" cy="5760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06358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화면 슬라이드 쇼(16:9)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신지혜</cp:lastModifiedBy>
  <cp:revision>5</cp:revision>
  <dcterms:created xsi:type="dcterms:W3CDTF">2023-03-09T01:10:02Z</dcterms:created>
  <dcterms:modified xsi:type="dcterms:W3CDTF">2023-08-01T02:24:46Z</dcterms:modified>
</cp:coreProperties>
</file>